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14" Target="../media/image98.png" Type="http://schemas.openxmlformats.org/officeDocument/2006/relationships/image"/><Relationship Id="rId15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58.png" Type="http://schemas.openxmlformats.org/officeDocument/2006/relationships/image"/><Relationship Id="rId4" Target="../media/image7.png" Type="http://schemas.openxmlformats.org/officeDocument/2006/relationships/image"/><Relationship Id="rId5" Target="../media/image92.png" Type="http://schemas.openxmlformats.org/officeDocument/2006/relationships/image"/><Relationship Id="rId6" Target="../media/image50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13" Target="../media/image107.png" Type="http://schemas.openxmlformats.org/officeDocument/2006/relationships/image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56.png" Type="http://schemas.openxmlformats.org/officeDocument/2006/relationships/image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14" Target="../media/image116.png" Type="http://schemas.openxmlformats.org/officeDocument/2006/relationships/image"/><Relationship Id="rId2" Target="../media/image31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99.png" Type="http://schemas.openxmlformats.org/officeDocument/2006/relationships/image"/><Relationship Id="rId6" Target="../media/image7.png" Type="http://schemas.openxmlformats.org/officeDocument/2006/relationships/image"/><Relationship Id="rId7" Target="../media/image110.png" Type="http://schemas.openxmlformats.org/officeDocument/2006/relationships/image"/><Relationship Id="rId8" Target="../media/image56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17.png" Type="http://schemas.openxmlformats.org/officeDocument/2006/relationships/image"/><Relationship Id="rId6" Target="../media/image56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33.png" Type="http://schemas.openxmlformats.org/officeDocument/2006/relationships/image"/><Relationship Id="rId15" Target="../media/image134.png" Type="http://schemas.openxmlformats.org/officeDocument/2006/relationships/image"/><Relationship Id="rId16" Target="../media/image135.png" Type="http://schemas.openxmlformats.org/officeDocument/2006/relationships/image"/><Relationship Id="rId17" Target="../media/image136.png" Type="http://schemas.openxmlformats.org/officeDocument/2006/relationships/image"/><Relationship Id="rId18" Target="../media/image137.png" Type="http://schemas.openxmlformats.org/officeDocument/2006/relationships/image"/><Relationship Id="rId19" Target="../media/image138.png" Type="http://schemas.openxmlformats.org/officeDocument/2006/relationships/image"/><Relationship Id="rId2" Target="../media/image31.png" Type="http://schemas.openxmlformats.org/officeDocument/2006/relationships/image"/><Relationship Id="rId20" Target="../media/image139.png" Type="http://schemas.openxmlformats.org/officeDocument/2006/relationships/image"/><Relationship Id="rId21" Target="../media/image56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24.png" Type="http://schemas.openxmlformats.org/officeDocument/2006/relationships/image"/><Relationship Id="rId6" Target="../media/image125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40.png" Type="http://schemas.openxmlformats.org/officeDocument/2006/relationships/image"/><Relationship Id="rId6" Target="../media/image56.png" Type="http://schemas.openxmlformats.org/officeDocument/2006/relationships/image"/><Relationship Id="rId7" Target="../media/image1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png" Type="http://schemas.openxmlformats.org/officeDocument/2006/relationships/image"/><Relationship Id="rId11" Target="../media/image116.png" Type="http://schemas.openxmlformats.org/officeDocument/2006/relationships/image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42.png" Type="http://schemas.openxmlformats.org/officeDocument/2006/relationships/image"/><Relationship Id="rId6" Target="../media/image56.png" Type="http://schemas.openxmlformats.org/officeDocument/2006/relationships/image"/><Relationship Id="rId7" Target="../media/image143.png" Type="http://schemas.openxmlformats.org/officeDocument/2006/relationships/image"/><Relationship Id="rId8" Target="../media/image113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9.png" Type="http://schemas.openxmlformats.org/officeDocument/2006/relationships/image"/><Relationship Id="rId11" Target="../media/image150.png" Type="http://schemas.openxmlformats.org/officeDocument/2006/relationships/image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56.png" Type="http://schemas.openxmlformats.org/officeDocument/2006/relationships/image"/><Relationship Id="rId7" Target="../media/image146.png" Type="http://schemas.openxmlformats.org/officeDocument/2006/relationships/image"/><Relationship Id="rId8" Target="../media/image147.png" Type="http://schemas.openxmlformats.org/officeDocument/2006/relationships/image"/><Relationship Id="rId9" Target="../media/image1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png" Type="http://schemas.openxmlformats.org/officeDocument/2006/relationships/image"/><Relationship Id="rId12" Target="../media/image148.png" Type="http://schemas.openxmlformats.org/officeDocument/2006/relationships/image"/><Relationship Id="rId13" Target="../media/image155.png" Type="http://schemas.openxmlformats.org/officeDocument/2006/relationships/image"/><Relationship Id="rId14" Target="../media/image156.png" Type="http://schemas.openxmlformats.org/officeDocument/2006/relationships/image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56.png" Type="http://schemas.openxmlformats.org/officeDocument/2006/relationships/image"/><Relationship Id="rId7" Target="../media/image146.png" Type="http://schemas.openxmlformats.org/officeDocument/2006/relationships/image"/><Relationship Id="rId8" Target="../media/image151.pn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2" Target="../media/image31.png" Type="http://schemas.openxmlformats.org/officeDocument/2006/relationships/image"/><Relationship Id="rId3" Target="../media/image157.png" Type="http://schemas.openxmlformats.org/officeDocument/2006/relationships/image"/><Relationship Id="rId4" Target="../media/image99.png" Type="http://schemas.openxmlformats.org/officeDocument/2006/relationships/image"/><Relationship Id="rId5" Target="../media/image7.png" Type="http://schemas.openxmlformats.org/officeDocument/2006/relationships/image"/><Relationship Id="rId6" Target="../media/image158.png" Type="http://schemas.openxmlformats.org/officeDocument/2006/relationships/image"/><Relationship Id="rId7" Target="../media/image56.png" Type="http://schemas.openxmlformats.org/officeDocument/2006/relationships/image"/><Relationship Id="rId8" Target="../media/image159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8.png" Type="http://schemas.openxmlformats.org/officeDocument/2006/relationships/image"/><Relationship Id="rId20" Target="../media/image24.png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24" Target="../media/image28.png" Type="http://schemas.openxmlformats.org/officeDocument/2006/relationships/image"/><Relationship Id="rId25" Target="../media/image29.png" Type="http://schemas.openxmlformats.org/officeDocument/2006/relationships/image"/><Relationship Id="rId26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8.png" Type="http://schemas.openxmlformats.org/officeDocument/2006/relationships/image"/><Relationship Id="rId11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62.png" Type="http://schemas.openxmlformats.org/officeDocument/2006/relationships/image"/><Relationship Id="rId6" Target="../media/image50.png" Type="http://schemas.openxmlformats.org/officeDocument/2006/relationships/image"/><Relationship Id="rId7" Target="../media/image163.png" Type="http://schemas.openxmlformats.org/officeDocument/2006/relationships/image"/><Relationship Id="rId8" Target="../media/image164.png" Type="http://schemas.openxmlformats.org/officeDocument/2006/relationships/image"/><Relationship Id="rId9" Target="../media/image16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2" Target="../media/image31.png" Type="http://schemas.openxmlformats.org/officeDocument/2006/relationships/image"/><Relationship Id="rId3" Target="../media/image166.png" Type="http://schemas.openxmlformats.org/officeDocument/2006/relationships/image"/><Relationship Id="rId4" Target="../media/image99.png" Type="http://schemas.openxmlformats.org/officeDocument/2006/relationships/image"/><Relationship Id="rId5" Target="../media/image7.png" Type="http://schemas.openxmlformats.org/officeDocument/2006/relationships/image"/><Relationship Id="rId6" Target="../media/image167.png" Type="http://schemas.openxmlformats.org/officeDocument/2006/relationships/image"/><Relationship Id="rId7" Target="../media/image56.png" Type="http://schemas.openxmlformats.org/officeDocument/2006/relationships/image"/><Relationship Id="rId8" Target="../media/image161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11" Target="../media/image176.png" Type="http://schemas.openxmlformats.org/officeDocument/2006/relationships/image"/><Relationship Id="rId12" Target="../media/image177.png" Type="http://schemas.openxmlformats.org/officeDocument/2006/relationships/image"/><Relationship Id="rId13" Target="../media/image178.png" Type="http://schemas.openxmlformats.org/officeDocument/2006/relationships/image"/><Relationship Id="rId14" Target="../media/image179.png" Type="http://schemas.openxmlformats.org/officeDocument/2006/relationships/image"/><Relationship Id="rId15" Target="../media/image180.png" Type="http://schemas.openxmlformats.org/officeDocument/2006/relationships/image"/><Relationship Id="rId16" Target="../media/image181.png" Type="http://schemas.openxmlformats.org/officeDocument/2006/relationships/image"/><Relationship Id="rId17" Target="../media/image182.png" Type="http://schemas.openxmlformats.org/officeDocument/2006/relationships/image"/><Relationship Id="rId18" Target="../media/image183.png" Type="http://schemas.openxmlformats.org/officeDocument/2006/relationships/image"/><Relationship Id="rId19" Target="../media/image184.png" Type="http://schemas.openxmlformats.org/officeDocument/2006/relationships/image"/><Relationship Id="rId2" Target="../media/image31.png" Type="http://schemas.openxmlformats.org/officeDocument/2006/relationships/image"/><Relationship Id="rId20" Target="../media/image185.png" Type="http://schemas.openxmlformats.org/officeDocument/2006/relationships/image"/><Relationship Id="rId21" Target="../media/image167.png" Type="http://schemas.openxmlformats.org/officeDocument/2006/relationships/image"/><Relationship Id="rId22" Target="../media/image56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70.png" Type="http://schemas.openxmlformats.org/officeDocument/2006/relationships/image"/><Relationship Id="rId6" Target="../media/image171.pn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86.png" Type="http://schemas.openxmlformats.org/officeDocument/2006/relationships/image"/><Relationship Id="rId4" Target="../media/image99.png" Type="http://schemas.openxmlformats.org/officeDocument/2006/relationships/image"/><Relationship Id="rId5" Target="../media/image7.png" Type="http://schemas.openxmlformats.org/officeDocument/2006/relationships/image"/><Relationship Id="rId6" Target="../media/image187.png" Type="http://schemas.openxmlformats.org/officeDocument/2006/relationships/image"/><Relationship Id="rId7" Target="../media/image56.png" Type="http://schemas.openxmlformats.org/officeDocument/2006/relationships/image"/><Relationship Id="rId8" Target="../media/image160.png" Type="http://schemas.openxmlformats.org/officeDocument/2006/relationships/image"/><Relationship Id="rId9" Target="../media/image16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11" Target="../media/image190.png" Type="http://schemas.openxmlformats.org/officeDocument/2006/relationships/image"/><Relationship Id="rId12" Target="../media/image191.png" Type="http://schemas.openxmlformats.org/officeDocument/2006/relationships/image"/><Relationship Id="rId13" Target="../media/image192.png" Type="http://schemas.openxmlformats.org/officeDocument/2006/relationships/image"/><Relationship Id="rId14" Target="../media/image193.png" Type="http://schemas.openxmlformats.org/officeDocument/2006/relationships/image"/><Relationship Id="rId15" Target="../media/image194.png" Type="http://schemas.openxmlformats.org/officeDocument/2006/relationships/image"/><Relationship Id="rId16" Target="../media/image195.png" Type="http://schemas.openxmlformats.org/officeDocument/2006/relationships/image"/><Relationship Id="rId17" Target="../media/image196.png" Type="http://schemas.openxmlformats.org/officeDocument/2006/relationships/image"/><Relationship Id="rId18" Target="../media/image197.png" Type="http://schemas.openxmlformats.org/officeDocument/2006/relationships/image"/><Relationship Id="rId19" Target="../media/image198.png" Type="http://schemas.openxmlformats.org/officeDocument/2006/relationships/image"/><Relationship Id="rId2" Target="../media/image31.png" Type="http://schemas.openxmlformats.org/officeDocument/2006/relationships/image"/><Relationship Id="rId20" Target="../media/image199.png" Type="http://schemas.openxmlformats.org/officeDocument/2006/relationships/image"/><Relationship Id="rId21" Target="../media/image187.png" Type="http://schemas.openxmlformats.org/officeDocument/2006/relationships/image"/><Relationship Id="rId22" Target="../media/image56.png" Type="http://schemas.openxmlformats.org/officeDocument/2006/relationships/image"/><Relationship Id="rId3" Target="../media/image99.png" Type="http://schemas.openxmlformats.org/officeDocument/2006/relationships/image"/><Relationship Id="rId4" Target="../media/image7.png" Type="http://schemas.openxmlformats.org/officeDocument/2006/relationships/image"/><Relationship Id="rId5" Target="../media/image170.png" Type="http://schemas.openxmlformats.org/officeDocument/2006/relationships/image"/><Relationship Id="rId6" Target="../media/image171.png" Type="http://schemas.openxmlformats.org/officeDocument/2006/relationships/image"/><Relationship Id="rId7" Target="../media/image172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5.png" Type="http://schemas.openxmlformats.org/officeDocument/2006/relationships/image"/><Relationship Id="rId11" Target="../media/image206.png" Type="http://schemas.openxmlformats.org/officeDocument/2006/relationships/image"/><Relationship Id="rId12" Target="../media/image56.png" Type="http://schemas.openxmlformats.org/officeDocument/2006/relationships/image"/><Relationship Id="rId13" Target="../media/image207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01.png" Type="http://schemas.openxmlformats.org/officeDocument/2006/relationships/image"/><Relationship Id="rId6" Target="../media/image50.png" Type="http://schemas.openxmlformats.org/officeDocument/2006/relationships/image"/><Relationship Id="rId7" Target="../media/image202.png" Type="http://schemas.openxmlformats.org/officeDocument/2006/relationships/image"/><Relationship Id="rId8" Target="../media/image203.png" Type="http://schemas.openxmlformats.org/officeDocument/2006/relationships/image"/><Relationship Id="rId9" Target="../media/image20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2.png" Type="http://schemas.openxmlformats.org/officeDocument/2006/relationships/image"/><Relationship Id="rId11" Target="../media/image213.png" Type="http://schemas.openxmlformats.org/officeDocument/2006/relationships/image"/><Relationship Id="rId12" Target="../media/image214.png" Type="http://schemas.openxmlformats.org/officeDocument/2006/relationships/image"/><Relationship Id="rId13" Target="../media/image215.png" Type="http://schemas.openxmlformats.org/officeDocument/2006/relationships/image"/><Relationship Id="rId14" Target="../media/image206.png" Type="http://schemas.openxmlformats.org/officeDocument/2006/relationships/image"/><Relationship Id="rId15" Target="../media/image56.png" Type="http://schemas.openxmlformats.org/officeDocument/2006/relationships/image"/><Relationship Id="rId16" Target="../media/image116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08.png" Type="http://schemas.openxmlformats.org/officeDocument/2006/relationships/image"/><Relationship Id="rId6" Target="../media/image50.png" Type="http://schemas.openxmlformats.org/officeDocument/2006/relationships/image"/><Relationship Id="rId7" Target="../media/image209.png" Type="http://schemas.openxmlformats.org/officeDocument/2006/relationships/image"/><Relationship Id="rId8" Target="../media/image210.png" Type="http://schemas.openxmlformats.org/officeDocument/2006/relationships/image"/><Relationship Id="rId9" Target="../media/image21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0.png" Type="http://schemas.openxmlformats.org/officeDocument/2006/relationships/image"/><Relationship Id="rId11" Target="../media/image221.png" Type="http://schemas.openxmlformats.org/officeDocument/2006/relationships/image"/><Relationship Id="rId12" Target="../media/image222.png" Type="http://schemas.openxmlformats.org/officeDocument/2006/relationships/image"/><Relationship Id="rId13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16.png" Type="http://schemas.openxmlformats.org/officeDocument/2006/relationships/image"/><Relationship Id="rId6" Target="../media/image50.png" Type="http://schemas.openxmlformats.org/officeDocument/2006/relationships/image"/><Relationship Id="rId7" Target="../media/image217.png" Type="http://schemas.openxmlformats.org/officeDocument/2006/relationships/image"/><Relationship Id="rId8" Target="../media/image218.png" Type="http://schemas.openxmlformats.org/officeDocument/2006/relationships/image"/><Relationship Id="rId9" Target="../media/image21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6.png" Type="http://schemas.openxmlformats.org/officeDocument/2006/relationships/image"/><Relationship Id="rId11" Target="../media/image222.png" Type="http://schemas.openxmlformats.org/officeDocument/2006/relationships/image"/><Relationship Id="rId12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23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56.png" Type="http://schemas.openxmlformats.org/officeDocument/2006/relationships/image"/><Relationship Id="rId12" Target="../media/image227.png" Type="http://schemas.openxmlformats.org/officeDocument/2006/relationships/image"/><Relationship Id="rId13" Target="../media/image228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23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7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56.png" Type="http://schemas.openxmlformats.org/officeDocument/2006/relationships/image"/><Relationship Id="rId12" Target="../media/image227.png" Type="http://schemas.openxmlformats.org/officeDocument/2006/relationships/image"/><Relationship Id="rId13" Target="../media/image228.png" Type="http://schemas.openxmlformats.org/officeDocument/2006/relationships/image"/><Relationship Id="rId14" Target="../media/image229.png" Type="http://schemas.openxmlformats.org/officeDocument/2006/relationships/image"/><Relationship Id="rId15" Target="../media/image230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23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56.png" Type="http://schemas.openxmlformats.org/officeDocument/2006/relationships/image"/><Relationship Id="rId12" Target="../media/image227.png" Type="http://schemas.openxmlformats.org/officeDocument/2006/relationships/image"/><Relationship Id="rId13" Target="../media/image228.png" Type="http://schemas.openxmlformats.org/officeDocument/2006/relationships/image"/><Relationship Id="rId14" Target="../media/image229.png" Type="http://schemas.openxmlformats.org/officeDocument/2006/relationships/image"/><Relationship Id="rId15" Target="../media/image230.png" Type="http://schemas.openxmlformats.org/officeDocument/2006/relationships/image"/><Relationship Id="rId16" Target="../media/image231.png" Type="http://schemas.openxmlformats.org/officeDocument/2006/relationships/image"/><Relationship Id="rId17" Target="../media/image232.png" Type="http://schemas.openxmlformats.org/officeDocument/2006/relationships/image"/><Relationship Id="rId18" Target="../media/image233.png" Type="http://schemas.openxmlformats.org/officeDocument/2006/relationships/image"/><Relationship Id="rId19" Target="../media/image234.png" Type="http://schemas.openxmlformats.org/officeDocument/2006/relationships/image"/><Relationship Id="rId2" Target="../media/image31.png" Type="http://schemas.openxmlformats.org/officeDocument/2006/relationships/image"/><Relationship Id="rId20" Target="../media/image235.png" Type="http://schemas.openxmlformats.org/officeDocument/2006/relationships/image"/><Relationship Id="rId21" Target="../media/image236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23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37.png" Type="http://schemas.openxmlformats.org/officeDocument/2006/relationships/image"/><Relationship Id="rId6" Target="../media/image50.png" Type="http://schemas.openxmlformats.org/officeDocument/2006/relationships/image"/><Relationship Id="rId7" Target="../media/image238.png" Type="http://schemas.openxmlformats.org/officeDocument/2006/relationships/image"/><Relationship Id="rId8" Target="../media/image56.png" Type="http://schemas.openxmlformats.org/officeDocument/2006/relationships/image"/><Relationship Id="rId9" Target="../media/image23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246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42.png" Type="http://schemas.openxmlformats.org/officeDocument/2006/relationships/image"/><Relationship Id="rId6" Target="../media/image50.png" Type="http://schemas.openxmlformats.org/officeDocument/2006/relationships/image"/><Relationship Id="rId7" Target="../media/image243.png" Type="http://schemas.openxmlformats.org/officeDocument/2006/relationships/image"/><Relationship Id="rId8" Target="../media/image244.png" Type="http://schemas.openxmlformats.org/officeDocument/2006/relationships/image"/><Relationship Id="rId9" Target="../media/image24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0.png" Type="http://schemas.openxmlformats.org/officeDocument/2006/relationships/image"/><Relationship Id="rId2" Target="../media/image31.png" Type="http://schemas.openxmlformats.org/officeDocument/2006/relationships/image"/><Relationship Id="rId3" Target="../media/image200.png" Type="http://schemas.openxmlformats.org/officeDocument/2006/relationships/image"/><Relationship Id="rId4" Target="../media/image7.png" Type="http://schemas.openxmlformats.org/officeDocument/2006/relationships/image"/><Relationship Id="rId5" Target="../media/image247.png" Type="http://schemas.openxmlformats.org/officeDocument/2006/relationships/image"/><Relationship Id="rId6" Target="../media/image50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7.png" Type="http://schemas.openxmlformats.org/officeDocument/2006/relationships/image"/><Relationship Id="rId11" Target="../media/image258.png" Type="http://schemas.openxmlformats.org/officeDocument/2006/relationships/image"/><Relationship Id="rId2" Target="../media/image31.png" Type="http://schemas.openxmlformats.org/officeDocument/2006/relationships/image"/><Relationship Id="rId3" Target="../media/image251.png" Type="http://schemas.openxmlformats.org/officeDocument/2006/relationships/image"/><Relationship Id="rId4" Target="../media/image7.png" Type="http://schemas.openxmlformats.org/officeDocument/2006/relationships/image"/><Relationship Id="rId5" Target="../media/image252.png" Type="http://schemas.openxmlformats.org/officeDocument/2006/relationships/image"/><Relationship Id="rId6" Target="../media/image253.png" Type="http://schemas.openxmlformats.org/officeDocument/2006/relationships/image"/><Relationship Id="rId7" Target="../media/image254.png" Type="http://schemas.openxmlformats.org/officeDocument/2006/relationships/image"/><Relationship Id="rId8" Target="../media/image255.png" Type="http://schemas.openxmlformats.org/officeDocument/2006/relationships/image"/><Relationship Id="rId9" Target="../media/image25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2" Target="../media/image31.png" Type="http://schemas.openxmlformats.org/officeDocument/2006/relationships/image"/><Relationship Id="rId3" Target="../media/image48.png" Type="http://schemas.openxmlformats.org/officeDocument/2006/relationships/image"/><Relationship Id="rId4" Target="../media/image7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58.png" Type="http://schemas.openxmlformats.org/officeDocument/2006/relationships/image"/><Relationship Id="rId4" Target="../media/image7.png" Type="http://schemas.openxmlformats.org/officeDocument/2006/relationships/image"/><Relationship Id="rId5" Target="../media/image59.png" Type="http://schemas.openxmlformats.org/officeDocument/2006/relationships/image"/><Relationship Id="rId6" Target="../media/image50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58.png" Type="http://schemas.openxmlformats.org/officeDocument/2006/relationships/image"/><Relationship Id="rId7" Target="../media/image7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2.png" Type="http://schemas.openxmlformats.org/officeDocument/2006/relationships/image"/><Relationship Id="rId12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73.png" Type="http://schemas.openxmlformats.org/officeDocument/2006/relationships/image"/><Relationship Id="rId4" Target="../media/image58.png" Type="http://schemas.openxmlformats.org/officeDocument/2006/relationships/image"/><Relationship Id="rId5" Target="../media/image74.png" Type="http://schemas.openxmlformats.org/officeDocument/2006/relationships/image"/><Relationship Id="rId6" Target="../media/image7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58.png" Type="http://schemas.openxmlformats.org/officeDocument/2006/relationships/image"/><Relationship Id="rId6" Target="../media/image7.png" Type="http://schemas.openxmlformats.org/officeDocument/2006/relationships/image"/><Relationship Id="rId7" Target="../media/image81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56.png" Type="http://schemas.openxmlformats.org/officeDocument/2006/relationships/image"/><Relationship Id="rId2" Target="../media/image31.png" Type="http://schemas.openxmlformats.org/officeDocument/2006/relationships/image"/><Relationship Id="rId3" Target="../media/image58.png" Type="http://schemas.openxmlformats.org/officeDocument/2006/relationships/image"/><Relationship Id="rId4" Target="../media/image7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50.png" Type="http://schemas.openxmlformats.org/officeDocument/2006/relationships/image"/><Relationship Id="rId9" Target="../media/image8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260000">
            <a:off x="10452100" y="2857500"/>
            <a:ext cx="6591300" cy="659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887700" y="4191000"/>
            <a:ext cx="1206500" cy="1206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29000" y="4521200"/>
            <a:ext cx="6477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5168900"/>
            <a:ext cx="2794000" cy="255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1054100"/>
            <a:ext cx="14909800" cy="459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6438900"/>
            <a:ext cx="7289800" cy="20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55880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86700" y="3505200"/>
            <a:ext cx="9232900" cy="195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69200" y="3835400"/>
            <a:ext cx="4064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0" y="4648200"/>
            <a:ext cx="9296400" cy="1473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69200" y="5029200"/>
            <a:ext cx="4064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86700" y="5892800"/>
            <a:ext cx="9398000" cy="1981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69200" y="6223000"/>
            <a:ext cx="406400" cy="101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6350000" y="6692900"/>
            <a:ext cx="31089600" cy="401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7670800"/>
            <a:ext cx="15544800" cy="2006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8900" y="3568700"/>
            <a:ext cx="5918200" cy="3556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8500" y="7759700"/>
            <a:ext cx="16497300" cy="201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2100" y="7137400"/>
            <a:ext cx="7112000" cy="431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87500" y="2362200"/>
            <a:ext cx="4762500" cy="1193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864100" y="2463800"/>
            <a:ext cx="28016200" cy="3606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" y="2362200"/>
            <a:ext cx="7035800" cy="1193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47500" y="5435600"/>
            <a:ext cx="4406900" cy="287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33600" y="5435600"/>
            <a:ext cx="4279900" cy="287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21500" y="5435600"/>
            <a:ext cx="4318000" cy="2870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6375400" y="7937500"/>
            <a:ext cx="31115000" cy="259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4300" y="8559800"/>
            <a:ext cx="155575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9400" y="8597900"/>
            <a:ext cx="149987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222500" y="1003300"/>
            <a:ext cx="14427200" cy="974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146800" y="952500"/>
            <a:ext cx="14427200" cy="995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2362200"/>
            <a:ext cx="5003800" cy="1193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30700" y="8432800"/>
            <a:ext cx="18288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27500" y="8343900"/>
            <a:ext cx="533400" cy="685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6438900" y="8686800"/>
            <a:ext cx="31191200" cy="165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6200" y="9080500"/>
            <a:ext cx="15595600" cy="825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784600" y="9144000"/>
            <a:ext cx="11214100" cy="92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708400" y="8877300"/>
            <a:ext cx="9398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2362200"/>
            <a:ext cx="7073900" cy="1193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413500" y="5473700"/>
            <a:ext cx="31115000" cy="372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5232400"/>
            <a:ext cx="13309600" cy="1193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5664200"/>
            <a:ext cx="457200" cy="114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08300" y="2882900"/>
            <a:ext cx="17462500" cy="259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3505200"/>
            <a:ext cx="8737600" cy="129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7100" y="3733800"/>
            <a:ext cx="93091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19400" y="8458200"/>
            <a:ext cx="123952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413500" y="1231900"/>
            <a:ext cx="31280100" cy="1019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3695700"/>
            <a:ext cx="15633700" cy="510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05300" y="6210300"/>
            <a:ext cx="4648200" cy="12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34500" y="6210300"/>
            <a:ext cx="4648200" cy="1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3365500"/>
            <a:ext cx="3759200" cy="3759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49600" y="4191000"/>
            <a:ext cx="1879600" cy="187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55900" y="6375400"/>
            <a:ext cx="2565400" cy="91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82800" y="7086600"/>
            <a:ext cx="4089400" cy="1638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91400" y="3378200"/>
            <a:ext cx="3759200" cy="3759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04200" y="4203700"/>
            <a:ext cx="1879600" cy="187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23200" y="6388100"/>
            <a:ext cx="2565400" cy="91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37400" y="7251700"/>
            <a:ext cx="4114800" cy="129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60100" y="6388100"/>
            <a:ext cx="6261100" cy="914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23700" y="7251700"/>
            <a:ext cx="4483100" cy="129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0" y="3378200"/>
            <a:ext cx="3759200" cy="3759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71500" y="4203700"/>
            <a:ext cx="1879600" cy="1879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68700" y="4584700"/>
            <a:ext cx="1003300" cy="1066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82000" y="4711700"/>
            <a:ext cx="1524000" cy="1003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639800" y="4610100"/>
            <a:ext cx="1181100" cy="1181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84400" y="8978900"/>
            <a:ext cx="12852400" cy="10287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87500" y="2362200"/>
            <a:ext cx="9918700" cy="11938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2362200"/>
            <a:ext cx="7429500" cy="1193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261100" y="685800"/>
            <a:ext cx="30822900" cy="1193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2362200"/>
            <a:ext cx="11518900" cy="1193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235700" y="2413000"/>
            <a:ext cx="30759400" cy="5334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438900" y="6451600"/>
            <a:ext cx="311912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6858000"/>
            <a:ext cx="155956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35400" y="6908800"/>
            <a:ext cx="10820400" cy="92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29100" y="6654800"/>
            <a:ext cx="9398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2362200"/>
            <a:ext cx="11963400" cy="1193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4300" y="3721100"/>
            <a:ext cx="8432800" cy="474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28300" y="5270500"/>
            <a:ext cx="7645400" cy="1930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083800" y="5562600"/>
            <a:ext cx="2921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28300" y="6553200"/>
            <a:ext cx="7429500" cy="2425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083800" y="6858000"/>
            <a:ext cx="2921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28300" y="3962400"/>
            <a:ext cx="7048500" cy="1930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083800" y="4267200"/>
            <a:ext cx="2921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2362200"/>
            <a:ext cx="11963400" cy="1193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4300" y="3721100"/>
            <a:ext cx="8432800" cy="474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273800" y="8343900"/>
            <a:ext cx="31191200" cy="1917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8813800"/>
            <a:ext cx="15595600" cy="95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71700" y="8864600"/>
            <a:ext cx="139954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15600" y="5232400"/>
            <a:ext cx="7454900" cy="1460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83800" y="5562600"/>
            <a:ext cx="2921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013200"/>
            <a:ext cx="7048500" cy="1930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83800" y="4279900"/>
            <a:ext cx="2921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15600" y="6718300"/>
            <a:ext cx="7366000" cy="1460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83800" y="7048500"/>
            <a:ext cx="2921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3441700"/>
            <a:ext cx="12395200" cy="613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87500" y="2400300"/>
            <a:ext cx="2019300" cy="177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40700" y="4610100"/>
            <a:ext cx="3454400" cy="172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29100" y="6210300"/>
            <a:ext cx="3581400" cy="172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5397500"/>
            <a:ext cx="34290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393700"/>
            <a:ext cx="1447800" cy="144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711200"/>
            <a:ext cx="723900" cy="723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4700" y="927100"/>
            <a:ext cx="355600" cy="317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3060000">
            <a:off x="-2603500" y="-2501900"/>
            <a:ext cx="7188200" cy="718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53666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2819400"/>
            <a:ext cx="61976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2590800"/>
            <a:ext cx="2603500" cy="273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63800" y="3098800"/>
            <a:ext cx="8216900" cy="106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59300" y="3835400"/>
            <a:ext cx="4775200" cy="914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53666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2819400"/>
            <a:ext cx="61976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86900" y="2590800"/>
            <a:ext cx="2895600" cy="2730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53666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5194300"/>
            <a:ext cx="61976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41500" y="4965700"/>
            <a:ext cx="2857500" cy="2730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53666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5194300"/>
            <a:ext cx="61976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86900" y="4965700"/>
            <a:ext cx="2857500" cy="27305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53666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7467600"/>
            <a:ext cx="61976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41500" y="7239000"/>
            <a:ext cx="2857500" cy="2730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53666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7467600"/>
            <a:ext cx="61976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7239000"/>
            <a:ext cx="2857500" cy="2730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28300" y="7747000"/>
            <a:ext cx="7366000" cy="1066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98300" y="8483600"/>
            <a:ext cx="4711700" cy="647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318000" y="5473700"/>
            <a:ext cx="4533900" cy="1066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521200" y="6223000"/>
            <a:ext cx="4902200" cy="9144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33600" y="7759700"/>
            <a:ext cx="8877300" cy="1066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737100" y="8496300"/>
            <a:ext cx="4457700" cy="9144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353800" y="3124200"/>
            <a:ext cx="5207000" cy="1066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446000" y="3860800"/>
            <a:ext cx="4305300" cy="9144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867900" y="5499100"/>
            <a:ext cx="8724900" cy="10668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763500" y="6248400"/>
            <a:ext cx="3657600" cy="914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-101600" y="469900"/>
            <a:ext cx="157734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3390900"/>
            <a:ext cx="15735300" cy="1524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7973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5892800"/>
            <a:ext cx="14909800" cy="2019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62484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87500" y="4660900"/>
            <a:ext cx="14198600" cy="2019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0292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7188200"/>
            <a:ext cx="15316200" cy="2019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7556500"/>
            <a:ext cx="4064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2400300"/>
            <a:ext cx="2019300" cy="1778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4300" y="3441700"/>
            <a:ext cx="12573000" cy="618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87500" y="2298700"/>
            <a:ext cx="2413000" cy="1257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81500" y="4673600"/>
            <a:ext cx="3429000" cy="172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43900" y="3606800"/>
            <a:ext cx="3454400" cy="172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6731000"/>
            <a:ext cx="3619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146300" y="2184400"/>
            <a:ext cx="14986000" cy="566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3543300"/>
            <a:ext cx="7493000" cy="2832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17900" y="4229100"/>
            <a:ext cx="3175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60800" y="3937000"/>
            <a:ext cx="3352800" cy="78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4648200"/>
            <a:ext cx="5422900" cy="1816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4229100"/>
            <a:ext cx="1485900" cy="148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92300" y="4216400"/>
            <a:ext cx="1460500" cy="1460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146300" y="5397500"/>
            <a:ext cx="14986000" cy="566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6769100"/>
            <a:ext cx="7493000" cy="2832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17900" y="7442200"/>
            <a:ext cx="317500" cy="76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60800" y="7150100"/>
            <a:ext cx="4508500" cy="787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56000" y="7861300"/>
            <a:ext cx="5613400" cy="1816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7442200"/>
            <a:ext cx="1485900" cy="14859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24500" y="5397500"/>
            <a:ext cx="14986000" cy="5664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6769100"/>
            <a:ext cx="7493000" cy="283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63100" y="7442200"/>
            <a:ext cx="1485900" cy="1485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24500" y="2184400"/>
            <a:ext cx="14986000" cy="5664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3543300"/>
            <a:ext cx="7493000" cy="2832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188700" y="4229100"/>
            <a:ext cx="317500" cy="76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3937000"/>
            <a:ext cx="4610100" cy="787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26800" y="4648200"/>
            <a:ext cx="5270500" cy="1816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63100" y="4229100"/>
            <a:ext cx="1485900" cy="1485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91700" y="4432300"/>
            <a:ext cx="1028700" cy="1028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20900" y="7620000"/>
            <a:ext cx="1066800" cy="1066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829800" y="7670800"/>
            <a:ext cx="1028700" cy="1028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188700" y="7277100"/>
            <a:ext cx="317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226800" y="8013700"/>
            <a:ext cx="5537200" cy="1816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531600" y="7010400"/>
            <a:ext cx="4533900" cy="15240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87500" y="2298700"/>
            <a:ext cx="2413000" cy="12573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4300" y="3390900"/>
            <a:ext cx="12382500" cy="618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87500" y="2400300"/>
            <a:ext cx="3124200" cy="177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67200" y="6604000"/>
            <a:ext cx="3581400" cy="172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40700" y="7353300"/>
            <a:ext cx="3619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124079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146300" y="2184400"/>
            <a:ext cx="14986000" cy="566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3543300"/>
            <a:ext cx="7493000" cy="2832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17900" y="4229100"/>
            <a:ext cx="3175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60800" y="3937000"/>
            <a:ext cx="5041900" cy="78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4648200"/>
            <a:ext cx="5321300" cy="181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4229100"/>
            <a:ext cx="1485900" cy="1485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146300" y="5397500"/>
            <a:ext cx="14986000" cy="566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6769100"/>
            <a:ext cx="7493000" cy="2832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17900" y="7442200"/>
            <a:ext cx="317500" cy="7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60800" y="7150100"/>
            <a:ext cx="4546600" cy="787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0" y="7861300"/>
            <a:ext cx="4851400" cy="1816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7442200"/>
            <a:ext cx="1485900" cy="14859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24500" y="2184400"/>
            <a:ext cx="14986000" cy="5664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3543300"/>
            <a:ext cx="7493000" cy="2832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188700" y="4229100"/>
            <a:ext cx="317500" cy="76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18900" y="3937000"/>
            <a:ext cx="4787900" cy="787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26800" y="4660900"/>
            <a:ext cx="5067300" cy="1816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63100" y="4229100"/>
            <a:ext cx="1485900" cy="14859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24500" y="5397500"/>
            <a:ext cx="14986000" cy="5664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6769100"/>
            <a:ext cx="7493000" cy="28321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0327005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188700" y="7442200"/>
            <a:ext cx="317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7150100"/>
            <a:ext cx="5041900" cy="787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26800" y="7861300"/>
            <a:ext cx="5270500" cy="1816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63100" y="7442200"/>
            <a:ext cx="1485900" cy="1485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20900" y="4495800"/>
            <a:ext cx="1054100" cy="952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92300" y="7391400"/>
            <a:ext cx="1485900" cy="1485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91700" y="7645400"/>
            <a:ext cx="1028700" cy="1028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04400" y="4635500"/>
            <a:ext cx="1041400" cy="7239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87500" y="2400300"/>
            <a:ext cx="3124200" cy="17780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8140700"/>
            <a:ext cx="11239500" cy="201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84963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5740400"/>
            <a:ext cx="5676900" cy="10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60960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6527800"/>
            <a:ext cx="15532100" cy="1028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68834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7353300"/>
            <a:ext cx="12598400" cy="1524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7670800"/>
            <a:ext cx="4064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4800" y="3429000"/>
            <a:ext cx="14668500" cy="1028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784600"/>
            <a:ext cx="406400" cy="101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7500" y="4648200"/>
            <a:ext cx="4165600" cy="1193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9200" y="5092700"/>
            <a:ext cx="457200" cy="114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7500" y="2298700"/>
            <a:ext cx="1320800" cy="1257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4762500"/>
            <a:ext cx="15455900" cy="201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1181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3289300"/>
            <a:ext cx="11125200" cy="10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6576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4000500"/>
            <a:ext cx="13525500" cy="1028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43688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5918200"/>
            <a:ext cx="13335000" cy="1028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6286500"/>
            <a:ext cx="4064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4800" y="6629400"/>
            <a:ext cx="15824200" cy="1524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7035800"/>
            <a:ext cx="406400" cy="101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857500" y="7708900"/>
            <a:ext cx="24053800" cy="2540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36900" y="8318500"/>
            <a:ext cx="12026900" cy="1270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43300" y="8496300"/>
            <a:ext cx="11087100" cy="1130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87500" y="2400300"/>
            <a:ext cx="4165600" cy="1193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038600" y="8343900"/>
            <a:ext cx="9398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4254500"/>
            <a:ext cx="11353800" cy="1524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46482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3454400"/>
            <a:ext cx="10642600" cy="10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8227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5537200"/>
            <a:ext cx="15849600" cy="1524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9436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800600" y="6604000"/>
            <a:ext cx="27940000" cy="349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59000" y="7454900"/>
            <a:ext cx="13970000" cy="1739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06700" y="7594600"/>
            <a:ext cx="12928600" cy="1663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87500" y="2400300"/>
            <a:ext cx="3517900" cy="1193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3517900"/>
            <a:ext cx="7112000" cy="1219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3441700"/>
            <a:ext cx="1447800" cy="144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3759200"/>
            <a:ext cx="723900" cy="72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3835400"/>
            <a:ext cx="7493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13000" y="3784600"/>
            <a:ext cx="1943100" cy="137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39900" y="4762500"/>
            <a:ext cx="15074900" cy="1676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7500" y="2400300"/>
            <a:ext cx="35179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3517900"/>
            <a:ext cx="7112000" cy="1219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3441700"/>
            <a:ext cx="1447800" cy="144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3759200"/>
            <a:ext cx="7239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3835400"/>
            <a:ext cx="7493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13000" y="3784600"/>
            <a:ext cx="1943100" cy="137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2400300"/>
            <a:ext cx="35179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4914900"/>
            <a:ext cx="7112000" cy="1219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4838700"/>
            <a:ext cx="1447800" cy="144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5156200"/>
            <a:ext cx="7239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5232400"/>
            <a:ext cx="762000" cy="647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25700" y="5181600"/>
            <a:ext cx="54483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88900"/>
            <a:ext cx="12687300" cy="1198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26700" y="2895600"/>
            <a:ext cx="6350000" cy="5994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39700" y="3365500"/>
            <a:ext cx="1409700" cy="2324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98200" y="6210300"/>
            <a:ext cx="2044700" cy="204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12900" y="6388100"/>
            <a:ext cx="1587500" cy="158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33500" y="3517900"/>
            <a:ext cx="698500" cy="990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514600" y="4305300"/>
            <a:ext cx="15976600" cy="693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2400" y="5994400"/>
            <a:ext cx="7988300" cy="3467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9500" y="469900"/>
            <a:ext cx="6438900" cy="2628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62100" y="2400300"/>
            <a:ext cx="8356600" cy="1092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31900" y="2806700"/>
            <a:ext cx="4064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3124200"/>
            <a:ext cx="9283700" cy="1625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31900" y="3556000"/>
            <a:ext cx="406400" cy="10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4800" y="4394200"/>
            <a:ext cx="7315200" cy="2146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31900" y="4775200"/>
            <a:ext cx="406400" cy="101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85900" y="7823200"/>
            <a:ext cx="7886700" cy="1803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01700" y="5803900"/>
            <a:ext cx="7442200" cy="1447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08200" y="6654800"/>
            <a:ext cx="64516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3517900"/>
            <a:ext cx="7112000" cy="1219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3441700"/>
            <a:ext cx="1447800" cy="144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3759200"/>
            <a:ext cx="7239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3835400"/>
            <a:ext cx="7493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13000" y="3784600"/>
            <a:ext cx="1943100" cy="137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2400300"/>
            <a:ext cx="35179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6299200"/>
            <a:ext cx="7112000" cy="1219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4914900"/>
            <a:ext cx="7112000" cy="1219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4838700"/>
            <a:ext cx="1447800" cy="144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5156200"/>
            <a:ext cx="7239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5232400"/>
            <a:ext cx="762000" cy="647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25700" y="5181600"/>
            <a:ext cx="5448300" cy="1371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6235700"/>
            <a:ext cx="1447800" cy="1447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6540500"/>
            <a:ext cx="723900" cy="723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6616700"/>
            <a:ext cx="762000" cy="647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00300" y="6527800"/>
            <a:ext cx="3441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3517900"/>
            <a:ext cx="7112000" cy="1219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3441700"/>
            <a:ext cx="1447800" cy="144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3759200"/>
            <a:ext cx="7239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3835400"/>
            <a:ext cx="7493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13000" y="3784600"/>
            <a:ext cx="1943100" cy="137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2400300"/>
            <a:ext cx="35179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6299200"/>
            <a:ext cx="7112000" cy="1219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4914900"/>
            <a:ext cx="7112000" cy="1219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4838700"/>
            <a:ext cx="1447800" cy="144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5156200"/>
            <a:ext cx="7239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5232400"/>
            <a:ext cx="762000" cy="64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25700" y="5181600"/>
            <a:ext cx="5448300" cy="1371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6235700"/>
            <a:ext cx="1447800" cy="1447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6540500"/>
            <a:ext cx="723900" cy="723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6616700"/>
            <a:ext cx="762000" cy="64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00300" y="6527800"/>
            <a:ext cx="3441700" cy="91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66300" y="4902200"/>
            <a:ext cx="7112000" cy="1219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66300" y="3517900"/>
            <a:ext cx="7112000" cy="1219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80500" y="3441700"/>
            <a:ext cx="1447800" cy="1447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0" y="3759200"/>
            <a:ext cx="723900" cy="723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48800" y="3835400"/>
            <a:ext cx="774700" cy="647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14000" y="3784600"/>
            <a:ext cx="4419600" cy="13716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7800" y="4826000"/>
            <a:ext cx="1447800" cy="1447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85300" y="5143500"/>
            <a:ext cx="723900" cy="723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36100" y="5219700"/>
            <a:ext cx="762000" cy="647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01300" y="5168900"/>
            <a:ext cx="3543300" cy="1371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66300" y="6299200"/>
            <a:ext cx="7112000" cy="12192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7800" y="6235700"/>
            <a:ext cx="1447800" cy="1447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85300" y="6540500"/>
            <a:ext cx="723900" cy="723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436100" y="6616700"/>
            <a:ext cx="762000" cy="647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388600" y="6527800"/>
            <a:ext cx="5384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4902200"/>
            <a:ext cx="13131800" cy="1524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3086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2400300"/>
            <a:ext cx="9525000" cy="1193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2273300"/>
            <a:ext cx="1117600" cy="1358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2100" y="6337300"/>
            <a:ext cx="11671300" cy="1028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6692900"/>
            <a:ext cx="4064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7500" y="3517900"/>
            <a:ext cx="12369800" cy="2019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886200"/>
            <a:ext cx="4064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4432300"/>
            <a:ext cx="13868400" cy="201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47879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3479800"/>
            <a:ext cx="10337800" cy="10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8481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5778500"/>
            <a:ext cx="14960600" cy="1028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61468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2400300"/>
            <a:ext cx="8407400" cy="1193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64100" y="2273300"/>
            <a:ext cx="11176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58674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3517900"/>
            <a:ext cx="15252700" cy="201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8862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4813300"/>
            <a:ext cx="14846300" cy="2019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168900"/>
            <a:ext cx="4064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87500" y="2400300"/>
            <a:ext cx="107442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19200" y="2832100"/>
            <a:ext cx="457200" cy="11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64100" y="2273300"/>
            <a:ext cx="11176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571500"/>
            <a:ext cx="7480300" cy="388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2374900"/>
            <a:ext cx="1663700" cy="1257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2870200"/>
            <a:ext cx="457200" cy="11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2900" y="3378200"/>
            <a:ext cx="15468600" cy="2806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87500" y="5461000"/>
            <a:ext cx="2019300" cy="1778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5842000"/>
            <a:ext cx="457200" cy="11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12900" y="6350000"/>
            <a:ext cx="7378700" cy="2806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4800" y="7099300"/>
            <a:ext cx="2844800" cy="1257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7607300"/>
            <a:ext cx="457200" cy="11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12900" y="8102600"/>
            <a:ext cx="141732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69900"/>
            <a:ext cx="110871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7480300"/>
            <a:ext cx="15341600" cy="1028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78486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8343900"/>
            <a:ext cx="12877800" cy="10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87122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3327400"/>
            <a:ext cx="15278100" cy="1028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6957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4114800"/>
            <a:ext cx="15824200" cy="1524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9200" y="4521200"/>
            <a:ext cx="4064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4800" y="5410200"/>
            <a:ext cx="11912600" cy="1028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753100"/>
            <a:ext cx="406400" cy="101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7500" y="2362200"/>
            <a:ext cx="2882900" cy="1193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7500" y="6502400"/>
            <a:ext cx="3251200" cy="1193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9200" y="69342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55880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3568700"/>
            <a:ext cx="6705600" cy="1028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3937000"/>
            <a:ext cx="406400" cy="10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6108700"/>
            <a:ext cx="15748000" cy="2019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6477000"/>
            <a:ext cx="4064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4406900"/>
            <a:ext cx="8382000" cy="1028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4775200"/>
            <a:ext cx="4064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5245100"/>
            <a:ext cx="10769600" cy="1028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31900" y="5613400"/>
            <a:ext cx="4064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7500" y="2362200"/>
            <a:ext cx="5664200" cy="1193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515100" y="838200"/>
            <a:ext cx="31572200" cy="11544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55900" y="266700"/>
            <a:ext cx="14605000" cy="400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1231900"/>
            <a:ext cx="7302500" cy="199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469900"/>
            <a:ext cx="5588000" cy="262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19900" y="1384300"/>
            <a:ext cx="2184400" cy="838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0214864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65900" y="1689100"/>
            <a:ext cx="317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19900" y="2070100"/>
            <a:ext cx="6654800" cy="1003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8645017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578600" y="2286000"/>
            <a:ext cx="266700" cy="6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19900" y="2527300"/>
            <a:ext cx="2743200" cy="1003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8645017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591300" y="2743200"/>
            <a:ext cx="266700" cy="6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7500" y="2362200"/>
            <a:ext cx="3098800" cy="1193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082800" y="838200"/>
            <a:ext cx="13881100" cy="1154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469900"/>
            <a:ext cx="55880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06200" y="1841500"/>
            <a:ext cx="3657600" cy="365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46700" y="4216400"/>
            <a:ext cx="16090900" cy="711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09100" y="5943600"/>
            <a:ext cx="8051800" cy="3556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6134100"/>
            <a:ext cx="7620000" cy="105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91700" y="6934200"/>
            <a:ext cx="7086600" cy="2514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7500" y="2362200"/>
            <a:ext cx="3098800" cy="1193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806700" y="812800"/>
            <a:ext cx="15557500" cy="1162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62600" y="812800"/>
            <a:ext cx="15519400" cy="1162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469900"/>
            <a:ext cx="5588000" cy="262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" y="2362200"/>
            <a:ext cx="3098800" cy="1193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4080000">
            <a:off x="11137900" y="-2235200"/>
            <a:ext cx="8280400" cy="828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69900"/>
            <a:ext cx="55880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62000"/>
            <a:ext cx="34925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3568700"/>
            <a:ext cx="2527300" cy="3543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02100" y="3568700"/>
            <a:ext cx="2501900" cy="354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50100" y="3683000"/>
            <a:ext cx="8813800" cy="102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45300" y="4051300"/>
            <a:ext cx="4064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75500" y="4572000"/>
            <a:ext cx="10045700" cy="1981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45300" y="4927600"/>
            <a:ext cx="4064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75500" y="5892800"/>
            <a:ext cx="9956800" cy="1981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13207873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45300" y="6223000"/>
            <a:ext cx="4064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6350000" y="6692900"/>
            <a:ext cx="31089600" cy="401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4300" y="7670800"/>
            <a:ext cx="15544800" cy="2006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1400" y="7759700"/>
            <a:ext cx="16129000" cy="201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7137400"/>
            <a:ext cx="5435600" cy="431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7500" y="2362200"/>
            <a:ext cx="10033000" cy="1193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4542897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219200" y="2794000"/>
            <a:ext cx="457200" cy="114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